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1978" r:id="rId2"/>
    <p:sldId id="256" r:id="rId3"/>
    <p:sldId id="1979" r:id="rId4"/>
    <p:sldId id="1980" r:id="rId5"/>
    <p:sldId id="1981" r:id="rId6"/>
    <p:sldId id="33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3" autoAdjust="0"/>
    <p:restoredTop sz="94697"/>
  </p:normalViewPr>
  <p:slideViewPr>
    <p:cSldViewPr snapToGrid="0" snapToObjects="1">
      <p:cViewPr varScale="1">
        <p:scale>
          <a:sx n="71" d="100"/>
          <a:sy n="71" d="100"/>
        </p:scale>
        <p:origin x="53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17/01/2020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796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17/01/2020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419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17/01/2020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68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17/01/2020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370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17/01/2020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779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17/01/2020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3775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17/01/2020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31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17/01/2020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7528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17/01/2020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7574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17/01/2020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5325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17/01/2020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656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539D4-40D5-854A-A4BF-A578E0911A16}" type="datetimeFigureOut">
              <a:rPr lang="en-GB" smtClean="0"/>
              <a:t>17/01/2020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xmlns="" id="{4770D2B1-2394-4EEB-BE48-F1E434AC27E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772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CE19A9-7E2B-4B16-B405-236D127D7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89AD61C-65A4-4254-BD19-1D0CA7C320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EA94B3F-32C7-4A7F-A74D-9C01BF336C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62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82859" y="1763725"/>
            <a:ext cx="5086662" cy="2387600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rgbClr val="002060"/>
                </a:solidFill>
                <a:latin typeface="Abadi MT Condensed Extra Bold" charset="0"/>
                <a:ea typeface="Abadi MT Condensed Extra Bold" charset="0"/>
                <a:cs typeface="Abadi MT Condensed Extra Bold" charset="0"/>
              </a:rPr>
              <a:t>Proposal for </a:t>
            </a:r>
            <a:br>
              <a:rPr lang="en-GB" sz="4800" b="1" dirty="0" smtClean="0">
                <a:solidFill>
                  <a:srgbClr val="002060"/>
                </a:solidFill>
                <a:latin typeface="Abadi MT Condensed Extra Bold" charset="0"/>
                <a:ea typeface="Abadi MT Condensed Extra Bold" charset="0"/>
                <a:cs typeface="Abadi MT Condensed Extra Bold" charset="0"/>
              </a:rPr>
            </a:br>
            <a:r>
              <a:rPr lang="en-GB" sz="4800" b="1" dirty="0" smtClean="0">
                <a:solidFill>
                  <a:srgbClr val="002060"/>
                </a:solidFill>
                <a:latin typeface="Abadi MT Condensed Extra Bold" charset="0"/>
                <a:ea typeface="Abadi MT Condensed Extra Bold" charset="0"/>
                <a:cs typeface="Abadi MT Condensed Extra Bold" charset="0"/>
              </a:rPr>
              <a:t>Pages likes and Google ads </a:t>
            </a:r>
            <a:endParaRPr lang="en-GB" sz="4800" b="1" dirty="0">
              <a:solidFill>
                <a:srgbClr val="002060"/>
              </a:solidFill>
              <a:latin typeface="Abadi MT Condensed Extra Bold" charset="0"/>
              <a:ea typeface="Abadi MT Condensed Extra Bold" charset="0"/>
              <a:cs typeface="Abadi MT Condensed Extra Bold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82859" y="4432163"/>
            <a:ext cx="5086662" cy="460300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January - 2020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91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E4B64A-2B4D-406F-A4CF-519AE474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Page likes up to 25K and 30K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54154" y="2787083"/>
            <a:ext cx="3899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Campaign will targeted to get likes from mainly general public who are looking to build houses, Contractors, Architects etc….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404334"/>
              </p:ext>
            </p:extLst>
          </p:nvPr>
        </p:nvGraphicFramePr>
        <p:xfrm>
          <a:off x="1628588" y="2830855"/>
          <a:ext cx="478566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2830"/>
                <a:gridCol w="23928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Pages likes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Budget ( </a:t>
                      </a:r>
                      <a:r>
                        <a:rPr lang="en-US" dirty="0" err="1" smtClean="0"/>
                        <a:t>Rs</a:t>
                      </a:r>
                      <a:r>
                        <a:rPr lang="en-US" dirty="0" smtClean="0"/>
                        <a:t> 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New 15K</a:t>
                      </a:r>
                      <a:r>
                        <a:rPr lang="en-US" baseline="0" dirty="0" smtClean="0"/>
                        <a:t> likes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New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20K likes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360,000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32211" y="3999935"/>
            <a:ext cx="748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has 10K likes for the moment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596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E4B64A-2B4D-406F-A4CF-519AE474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Google Display Ads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45824" y="2432459"/>
            <a:ext cx="38996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Google display ads will be run to target mainly below mentioned websites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News sites ( Sinhala and English 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Gossips sites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Political sites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Websites related to constructions, architects etc…</a:t>
            </a:r>
            <a:endParaRPr lang="en-US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82" y="1631731"/>
            <a:ext cx="6668620" cy="4376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118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E4B64A-2B4D-406F-A4CF-519AE474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Google Display Ads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54154" y="2787083"/>
            <a:ext cx="3899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Campaign will targeted to get likes from mainly general public who are looking to build houses, Contractors, Architects etc….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217452"/>
              </p:ext>
            </p:extLst>
          </p:nvPr>
        </p:nvGraphicFramePr>
        <p:xfrm>
          <a:off x="1978211" y="2548467"/>
          <a:ext cx="478566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2830"/>
                <a:gridCol w="23928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KPIs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Reach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300,00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Impressions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Web clicks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2,300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3891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085F3DF-4503-4109-BF5F-F3C7A425458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B4897D8A-699A-432E-95B1-CC93D11B9FAC}"/>
              </a:ext>
            </a:extLst>
          </p:cNvPr>
          <p:cNvSpPr txBox="1">
            <a:spLocks/>
          </p:cNvSpPr>
          <p:nvPr/>
        </p:nvSpPr>
        <p:spPr>
          <a:xfrm>
            <a:off x="0" y="6020352"/>
            <a:ext cx="11030857" cy="917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Copyright © 2019 by </a:t>
            </a:r>
            <a:r>
              <a:rPr lang="en-US" sz="1600" dirty="0" err="1">
                <a:solidFill>
                  <a:prstClr val="white"/>
                </a:solidFill>
                <a:latin typeface="Gill Sans MT" panose="020B0502020104020203" pitchFamily="34" charset="0"/>
              </a:rPr>
              <a:t>Alsaba</a:t>
            </a:r>
            <a:r>
              <a:rPr lang="en-US" sz="1600" dirty="0">
                <a:solidFill>
                  <a:prstClr val="white"/>
                </a:solidFill>
                <a:latin typeface="Gill Sans MT" panose="020B0502020104020203" pitchFamily="34" charset="0"/>
              </a:rPr>
              <a:t>@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KL.LK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All rights reserved. No part of this document may be produced without the prior written permission of KL.LK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151AB51-C2D5-4388-9711-E7BEDE802267}"/>
              </a:ext>
            </a:extLst>
          </p:cNvPr>
          <p:cNvSpPr txBox="1"/>
          <p:nvPr/>
        </p:nvSpPr>
        <p:spPr>
          <a:xfrm>
            <a:off x="0" y="3349994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Thank You </a:t>
            </a: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sym typeface="Wingdings" pitchFamily="2" charset="2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06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151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Abadi MT Condensed Extra Bold</vt:lpstr>
      <vt:lpstr>Arial</vt:lpstr>
      <vt:lpstr>Calibri</vt:lpstr>
      <vt:lpstr>Calibri Light</vt:lpstr>
      <vt:lpstr>Gill Sans MT</vt:lpstr>
      <vt:lpstr>Wingdings</vt:lpstr>
      <vt:lpstr>Office Theme</vt:lpstr>
      <vt:lpstr>PowerPoint Presentation</vt:lpstr>
      <vt:lpstr>Proposal for  Pages likes and Google ads </vt:lpstr>
      <vt:lpstr>Page likes up to 25K and 30K</vt:lpstr>
      <vt:lpstr>Google Display Ads </vt:lpstr>
      <vt:lpstr>Google Display Ads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MARYANN</dc:creator>
  <cp:lastModifiedBy>Aquil</cp:lastModifiedBy>
  <cp:revision>197</cp:revision>
  <dcterms:created xsi:type="dcterms:W3CDTF">2019-09-24T04:31:59Z</dcterms:created>
  <dcterms:modified xsi:type="dcterms:W3CDTF">2020-01-17T06:10:01Z</dcterms:modified>
</cp:coreProperties>
</file>